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Barlow ExtraLight"/>
      <p:regular r:id="rId15"/>
      <p:bold r:id="rId16"/>
      <p:italic r:id="rId17"/>
      <p:boldItalic r:id="rId18"/>
    </p:embeddedFont>
    <p:embeddedFont>
      <p:font typeface="Hepta Slab Medium"/>
      <p:regular r:id="rId19"/>
      <p:bold r:id="rId20"/>
    </p:embeddedFont>
    <p:embeddedFont>
      <p:font typeface="Hepta Slab Light"/>
      <p:regular r:id="rId21"/>
      <p:bold r:id="rId22"/>
    </p:embeddedFont>
    <p:embeddedFont>
      <p:font typeface="Hepta Slab"/>
      <p:regular r:id="rId23"/>
      <p:bold r:id="rId24"/>
    </p:embeddedFont>
    <p:embeddedFont>
      <p:font typeface="Barlow Medium"/>
      <p:regular r:id="rId25"/>
      <p:bold r:id="rId26"/>
      <p:italic r:id="rId27"/>
      <p:boldItalic r:id="rId28"/>
    </p:embeddedFont>
    <p:embeddedFont>
      <p:font typeface="Barlow Light"/>
      <p:regular r:id="rId29"/>
      <p:bold r:id="rId30"/>
      <p:italic r:id="rId31"/>
      <p:boldItalic r:id="rId32"/>
    </p:embeddedFont>
    <p:embeddedFont>
      <p:font typeface="Barl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ptaSlabMedium-bold.fntdata"/><Relationship Id="rId22" Type="http://schemas.openxmlformats.org/officeDocument/2006/relationships/font" Target="fonts/HeptaSlabLight-bold.fntdata"/><Relationship Id="rId21" Type="http://schemas.openxmlformats.org/officeDocument/2006/relationships/font" Target="fonts/HeptaSlabLight-regular.fntdata"/><Relationship Id="rId24" Type="http://schemas.openxmlformats.org/officeDocument/2006/relationships/font" Target="fonts/HeptaSlab-bold.fntdata"/><Relationship Id="rId23" Type="http://schemas.openxmlformats.org/officeDocument/2006/relationships/font" Target="fonts/Hepta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arlowMedium-bold.fntdata"/><Relationship Id="rId25" Type="http://schemas.openxmlformats.org/officeDocument/2006/relationships/font" Target="fonts/BarlowMedium-regular.fntdata"/><Relationship Id="rId28" Type="http://schemas.openxmlformats.org/officeDocument/2006/relationships/font" Target="fonts/BarlowMedium-boldItalic.fntdata"/><Relationship Id="rId27" Type="http://schemas.openxmlformats.org/officeDocument/2006/relationships/font" Target="fonts/Barlow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Light-italic.fntdata"/><Relationship Id="rId30" Type="http://schemas.openxmlformats.org/officeDocument/2006/relationships/font" Target="fonts/BarlowLight-bold.fntdata"/><Relationship Id="rId11" Type="http://schemas.openxmlformats.org/officeDocument/2006/relationships/slide" Target="slides/slide5.xml"/><Relationship Id="rId33" Type="http://schemas.openxmlformats.org/officeDocument/2006/relationships/font" Target="fonts/Barlow-regular.fntdata"/><Relationship Id="rId10" Type="http://schemas.openxmlformats.org/officeDocument/2006/relationships/slide" Target="slides/slide4.xml"/><Relationship Id="rId32" Type="http://schemas.openxmlformats.org/officeDocument/2006/relationships/font" Target="fonts/Barlow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Barlow-italic.fntdata"/><Relationship Id="rId12" Type="http://schemas.openxmlformats.org/officeDocument/2006/relationships/slide" Target="slides/slide6.xml"/><Relationship Id="rId34" Type="http://schemas.openxmlformats.org/officeDocument/2006/relationships/font" Target="fonts/Barlow-bold.fntdata"/><Relationship Id="rId15" Type="http://schemas.openxmlformats.org/officeDocument/2006/relationships/font" Target="fonts/BarlowExtraLight-regular.fntdata"/><Relationship Id="rId14" Type="http://schemas.openxmlformats.org/officeDocument/2006/relationships/slide" Target="slides/slide8.xml"/><Relationship Id="rId36" Type="http://schemas.openxmlformats.org/officeDocument/2006/relationships/font" Target="fonts/Barlow-boldItalic.fntdata"/><Relationship Id="rId17" Type="http://schemas.openxmlformats.org/officeDocument/2006/relationships/font" Target="fonts/BarlowExtraLight-italic.fntdata"/><Relationship Id="rId16" Type="http://schemas.openxmlformats.org/officeDocument/2006/relationships/font" Target="fonts/BarlowExtraLight-bold.fntdata"/><Relationship Id="rId19" Type="http://schemas.openxmlformats.org/officeDocument/2006/relationships/font" Target="fonts/HeptaSlabMedium-regular.fntdata"/><Relationship Id="rId18" Type="http://schemas.openxmlformats.org/officeDocument/2006/relationships/font" Target="fonts/BarlowExtra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b771bf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b771bf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b771bfd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b771bfd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b771bfd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b771bfd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771bfd6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b771bfd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b771bfd6c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b771bfd6c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b771bfd6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b771bfd6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b771bfd6c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b771bfd6c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771bfd6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b771bfd6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16015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Stellar</a:t>
            </a:r>
            <a:r>
              <a:rPr lang="en"/>
              <a:t> Factor</a:t>
            </a:r>
            <a:endParaRPr/>
          </a:p>
        </p:txBody>
      </p:sp>
      <p:sp>
        <p:nvSpPr>
          <p:cNvPr id="372" name="Google Shape;372;p59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Stargate-inspired Algebra game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</a:t>
            </a:r>
            <a:endParaRPr/>
          </a:p>
        </p:txBody>
      </p:sp>
      <p:sp>
        <p:nvSpPr>
          <p:cNvPr id="378" name="Google Shape;378;p60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61"/>
          <p:cNvSpPr txBox="1"/>
          <p:nvPr/>
        </p:nvSpPr>
        <p:spPr>
          <a:xfrm>
            <a:off x="350000" y="603625"/>
            <a:ext cx="79233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Questions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Difficulty scales through level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Respawning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Checkpoint based respawns based off progress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UI Systems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Working Main Menu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Working Pause Mechanics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Minimap</a:t>
            </a:r>
            <a:endParaRPr sz="2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697350" y="3087700"/>
            <a:ext cx="77493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390" name="Google Shape;390;p62"/>
          <p:cNvSpPr txBox="1"/>
          <p:nvPr>
            <p:ph idx="2" type="title"/>
          </p:nvPr>
        </p:nvSpPr>
        <p:spPr>
          <a:xfrm>
            <a:off x="3278250" y="1194450"/>
            <a:ext cx="2587500" cy="18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idx="4294967295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450" y="142025"/>
            <a:ext cx="2687375" cy="242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250" y="142024"/>
            <a:ext cx="2687375" cy="24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025"/>
            <a:ext cx="2687376" cy="2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301" y="2762227"/>
            <a:ext cx="2470052" cy="22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673" y="2746750"/>
            <a:ext cx="2570328" cy="23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406" name="Google Shape;406;p64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idx="4294967295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5" y="193200"/>
            <a:ext cx="2773799" cy="1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425" y="193201"/>
            <a:ext cx="3026095" cy="1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75" y="2160775"/>
            <a:ext cx="4449423" cy="24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6650" y="155025"/>
            <a:ext cx="1661075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312" y="2069575"/>
            <a:ext cx="2588325" cy="15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4412" y="3744900"/>
            <a:ext cx="3026099" cy="9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567029" y="4500404"/>
            <a:ext cx="1015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